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Новая папка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овая папка\Новая папк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Новая папка\Новая папка\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Новая папка\Новая папка\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"/>
            <a:ext cx="914400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Новая папка\Новая папка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Новая папка\Новая папка\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Новая папка\Новая папка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Новая папка\Новая папка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Новая папка\Новая папка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Новая папка\Новая папка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Новая папка\Новая папка\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01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Новая папка\Новая папка\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Новая папка\Новая папка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Новая папка\Новая папка\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Новая папка\Новая папка\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Новая папка\Новая папка\img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Новая папка\Новая папка\img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Новая папка\Новая папка\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Новая папка\Новая папка\img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Новая папка\Новая папка\img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Новая папка\Новая папка\img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Новая папка\Новая папка\img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Новая папка\Новая папка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Новая папка\Новая папка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Новая папка\Новая папка\img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Новая папка\Новая папка\img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ser\Desktop\Новая папка\Новая папка\img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er\Desktop\Новая папка\Новая папка\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Новая папка\Новая папка\img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20472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Новая папка\Новая папка\img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User\Desktop\Новая папка\Новая папка\img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Новая папка\Новая папка\img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esktop\Новая папка\Новая папка\img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Новая папка\Новая папка\img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Новая папка\Новая папка\img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er\Desktop\Новая папка\Новая папка\img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er\Desktop\Новая папка\Новая папка\img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0"/>
            <a:ext cx="91249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er\Desktop\Новая папка\Новая папка\img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ser\Desktop\Новая папка\Новая папка\img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\Desktop\Новая папка\Новая папка\img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User\Desktop\Новая папка\Новая папка\img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ser\Desktop\Новая папка\Новая папка\img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User\Desktop\Новая папка\Новая папка\img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User\Desktop\Новая папка\Новая папка\img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User\Desktop\Новая папка\Новая папка\img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User\Desktop\Новая папка\Новая папка\img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User\Desktop\Новая папка\Новая папка\img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User\Desktop\Новая папка\Новая папка\img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User\Desktop\Новая папка\Новая папка\img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User\Desktop\Новая папка\Новая папка\img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User\Desktop\Новая папка\Новая папка\img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User\Desktop\Новая папка\Новая папка\img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User\Desktop\Новая папка\Новая папка\img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User\Desktop\Новая папка\Новая папка\img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User\Desktop\Новая папка\Новая папка\img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User\Desktop\Новая папка\Новая папка\img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User\Desktop\Новая папка\Новая папка\img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0"/>
            <a:ext cx="91249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Новая папка\Новая папка\img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3672407"/>
          </a:xfrm>
        </p:spPr>
        <p:txBody>
          <a:bodyPr>
            <a:noAutofit/>
          </a:bodyPr>
          <a:lstStyle/>
          <a:p>
            <a:r>
              <a:rPr lang="ru-RU" sz="6000" b="1" dirty="0" err="1" smtClean="0">
                <a:solidFill>
                  <a:srgbClr val="C00000"/>
                </a:solidFill>
              </a:rPr>
              <a:t>Зей</a:t>
            </a:r>
            <a:r>
              <a:rPr lang="kk-KZ" sz="6000" b="1" dirty="0" smtClean="0">
                <a:solidFill>
                  <a:srgbClr val="C00000"/>
                </a:solidFill>
              </a:rPr>
              <a:t>ін қойып тыңдағандарыңызға </a:t>
            </a:r>
            <a:r>
              <a:rPr lang="ru-RU" sz="6000" b="1" dirty="0" err="1" smtClean="0">
                <a:solidFill>
                  <a:srgbClr val="C00000"/>
                </a:solidFill>
              </a:rPr>
              <a:t>рахмет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</Words>
  <Application>Microsoft Office PowerPoint</Application>
  <PresentationFormat>Экран (4:3)</PresentationFormat>
  <Paragraphs>1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Зейін қойып тыңдағандарыңызға рахмет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2021-02-23T17:10:32Z</dcterms:created>
  <dcterms:modified xsi:type="dcterms:W3CDTF">2021-02-23T17:37:44Z</dcterms:modified>
</cp:coreProperties>
</file>